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2" y="-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B267-D1E5-4D56-9261-EFB58C02D1A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0E57-8F2C-49E2-BDD6-87939EB3F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331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B267-D1E5-4D56-9261-EFB58C02D1A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0E57-8F2C-49E2-BDD6-87939EB3F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424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B267-D1E5-4D56-9261-EFB58C02D1A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0E57-8F2C-49E2-BDD6-87939EB3F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757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B267-D1E5-4D56-9261-EFB58C02D1A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0E57-8F2C-49E2-BDD6-87939EB3F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223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B267-D1E5-4D56-9261-EFB58C02D1A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0E57-8F2C-49E2-BDD6-87939EB3F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738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B267-D1E5-4D56-9261-EFB58C02D1A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0E57-8F2C-49E2-BDD6-87939EB3F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519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B267-D1E5-4D56-9261-EFB58C02D1A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0E57-8F2C-49E2-BDD6-87939EB3F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232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B267-D1E5-4D56-9261-EFB58C02D1A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0E57-8F2C-49E2-BDD6-87939EB3F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45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B267-D1E5-4D56-9261-EFB58C02D1A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0E57-8F2C-49E2-BDD6-87939EB3F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5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B267-D1E5-4D56-9261-EFB58C02D1A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0E57-8F2C-49E2-BDD6-87939EB3F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165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B267-D1E5-4D56-9261-EFB58C02D1A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0E57-8F2C-49E2-BDD6-87939EB3F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231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6B267-D1E5-4D56-9261-EFB58C02D1A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70E57-8F2C-49E2-BDD6-87939EB3F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33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Julie\Documents\Coolsculpting\ARM video\McCurty, Sheri arms CS\McCurty Arms 12.13\12.19.13 003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1" t="6265" r="8590" b="31555"/>
          <a:stretch/>
        </p:blipFill>
        <p:spPr bwMode="auto">
          <a:xfrm>
            <a:off x="765312" y="0"/>
            <a:ext cx="776908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Julie\Documents\Coolsculpting\ARM video\McCurty, Sheri arms CS\McCurdy, Sheri-8.14\014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" t="9694" r="2196" b="39215"/>
          <a:stretch/>
        </p:blipFill>
        <p:spPr bwMode="auto">
          <a:xfrm>
            <a:off x="533400" y="3429000"/>
            <a:ext cx="826030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2510" y="0"/>
            <a:ext cx="812610" cy="68580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0" y="0"/>
            <a:ext cx="609600" cy="68580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" y="3429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AFTER ARM </a:t>
            </a:r>
            <a:r>
              <a:rPr lang="en-US" dirty="0" err="1" smtClean="0">
                <a:solidFill>
                  <a:schemeClr val="bg1"/>
                </a:solidFill>
              </a:rPr>
              <a:t>CoolSculpting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BEFORE ARM </a:t>
            </a:r>
            <a:r>
              <a:rPr lang="en-US" dirty="0" err="1" smtClean="0">
                <a:solidFill>
                  <a:schemeClr val="bg1"/>
                </a:solidFill>
              </a:rPr>
              <a:t>CoolSculpting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727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Reil</dc:creator>
  <cp:lastModifiedBy>Julie Reil</cp:lastModifiedBy>
  <cp:revision>1</cp:revision>
  <dcterms:created xsi:type="dcterms:W3CDTF">2021-05-03T18:32:48Z</dcterms:created>
  <dcterms:modified xsi:type="dcterms:W3CDTF">2021-05-03T18:37:28Z</dcterms:modified>
</cp:coreProperties>
</file>